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6" d="100"/>
          <a:sy n="66" d="100"/>
        </p:scale>
        <p:origin x="-1506" y="-14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8AC9E2E2-6075-4C55-82C6-EEAB2DE58879}" type="datetimeFigureOut">
              <a:rPr lang="en-US" smtClean="0"/>
              <a:t>7/4/2019</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5F777981-1EC0-4A0B-A94F-1C6BEDFD5689}" type="slidenum">
              <a:rPr lang="en-US" smtClean="0"/>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AC9E2E2-6075-4C55-82C6-EEAB2DE58879}" type="datetimeFigureOut">
              <a:rPr lang="en-US" smtClean="0"/>
              <a:t>7/4/2019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777981-1EC0-4A0B-A94F-1C6BEDFD568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AC9E2E2-6075-4C55-82C6-EEAB2DE58879}" type="datetimeFigureOut">
              <a:rPr lang="en-US" smtClean="0"/>
              <a:t>7/4/2019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777981-1EC0-4A0B-A94F-1C6BEDFD568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AC9E2E2-6075-4C55-82C6-EEAB2DE58879}" type="datetimeFigureOut">
              <a:rPr lang="en-US" smtClean="0"/>
              <a:t>7/4/2019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777981-1EC0-4A0B-A94F-1C6BEDFD568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AC9E2E2-6075-4C55-82C6-EEAB2DE58879}" type="datetimeFigureOut">
              <a:rPr lang="en-US" smtClean="0"/>
              <a:t>7/4/2019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5F777981-1EC0-4A0B-A94F-1C6BEDFD5689}"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AC9E2E2-6075-4C55-82C6-EEAB2DE58879}" type="datetimeFigureOut">
              <a:rPr lang="en-US" smtClean="0"/>
              <a:t>7/4/2019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777981-1EC0-4A0B-A94F-1C6BEDFD568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AC9E2E2-6075-4C55-82C6-EEAB2DE58879}" type="datetimeFigureOut">
              <a:rPr lang="en-US" smtClean="0"/>
              <a:t>7/4/2019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777981-1EC0-4A0B-A94F-1C6BEDFD568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AC9E2E2-6075-4C55-82C6-EEAB2DE58879}" type="datetimeFigureOut">
              <a:rPr lang="en-US" smtClean="0"/>
              <a:t>7/4/2019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F777981-1EC0-4A0B-A94F-1C6BEDFD568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C9E2E2-6075-4C55-82C6-EEAB2DE58879}" type="datetimeFigureOut">
              <a:rPr lang="en-US" smtClean="0"/>
              <a:t>7/4/2019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F777981-1EC0-4A0B-A94F-1C6BEDFD568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AC9E2E2-6075-4C55-82C6-EEAB2DE58879}" type="datetimeFigureOut">
              <a:rPr lang="en-US" smtClean="0"/>
              <a:t>7/4/2019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777981-1EC0-4A0B-A94F-1C6BEDFD568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AC9E2E2-6075-4C55-82C6-EEAB2DE58879}" type="datetimeFigureOut">
              <a:rPr lang="en-US" smtClean="0"/>
              <a:t>7/4/2019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777981-1EC0-4A0B-A94F-1C6BEDFD568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8AC9E2E2-6075-4C55-82C6-EEAB2DE58879}" type="datetimeFigureOut">
              <a:rPr lang="en-US" smtClean="0"/>
              <a:t>7/4/2019</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5F777981-1EC0-4A0B-A94F-1C6BEDFD5689}"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Internet</a:t>
            </a:r>
            <a:endParaRPr lang="en-US" dirty="0"/>
          </a:p>
        </p:txBody>
      </p:sp>
      <p:sp>
        <p:nvSpPr>
          <p:cNvPr id="3" name="Subtitle 2"/>
          <p:cNvSpPr>
            <a:spLocks noGrp="1"/>
          </p:cNvSpPr>
          <p:nvPr>
            <p:ph type="subTitle" idx="1"/>
          </p:nvPr>
        </p:nvSpPr>
        <p:spPr/>
        <p:txBody>
          <a:bodyPr/>
          <a:lstStyle/>
          <a:p>
            <a:r>
              <a:rPr lang="en-US" dirty="0" smtClean="0"/>
              <a:t>Global communication network </a:t>
            </a:r>
            <a:r>
              <a:rPr lang="en-US" dirty="0" err="1" smtClean="0"/>
              <a:t>constrating</a:t>
            </a:r>
            <a:r>
              <a:rPr lang="en-US" dirty="0" smtClean="0"/>
              <a:t> of thousands of interconnected networks. </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Later history:</a:t>
            </a:r>
            <a:endParaRPr lang="en-US" dirty="0"/>
          </a:p>
        </p:txBody>
      </p:sp>
      <p:sp>
        <p:nvSpPr>
          <p:cNvPr id="3" name="Content Placeholder 2"/>
          <p:cNvSpPr>
            <a:spLocks noGrp="1"/>
          </p:cNvSpPr>
          <p:nvPr>
            <p:ph idx="1"/>
          </p:nvPr>
        </p:nvSpPr>
        <p:spPr/>
        <p:txBody>
          <a:bodyPr>
            <a:normAutofit/>
          </a:bodyPr>
          <a:lstStyle/>
          <a:p>
            <a:r>
              <a:rPr lang="en-US" sz="1800" dirty="0" smtClean="0"/>
              <a:t>National Science Foundation  Network (NSFNET) begins in 1985 to </a:t>
            </a:r>
            <a:r>
              <a:rPr lang="en-US" sz="1800" dirty="0" err="1" smtClean="0"/>
              <a:t>prmote</a:t>
            </a:r>
            <a:r>
              <a:rPr lang="en-US" sz="1800" dirty="0" smtClean="0"/>
              <a:t> advanced research and education networking in the US, </a:t>
            </a:r>
            <a:r>
              <a:rPr lang="en-US" sz="1800" dirty="0" err="1" smtClean="0"/>
              <a:t>transtend</a:t>
            </a:r>
            <a:r>
              <a:rPr lang="en-US" sz="1800" dirty="0" smtClean="0"/>
              <a:t> network between ARPANET and modern Internet.</a:t>
            </a:r>
          </a:p>
          <a:p>
            <a:r>
              <a:rPr lang="en-US" sz="1800" dirty="0" smtClean="0"/>
              <a:t>The term ‘internet’ (short for internetworking) becomes used as the name of the large and Global TCP/IP network</a:t>
            </a:r>
          </a:p>
          <a:p>
            <a:r>
              <a:rPr lang="en-US" sz="1800" dirty="0" smtClean="0"/>
              <a:t>- </a:t>
            </a:r>
            <a:r>
              <a:rPr lang="en-US" sz="1800" dirty="0" err="1" smtClean="0"/>
              <a:t>Commocial</a:t>
            </a:r>
            <a:r>
              <a:rPr lang="en-US" sz="1800" dirty="0" smtClean="0"/>
              <a:t> use of internet </a:t>
            </a:r>
            <a:r>
              <a:rPr lang="en-US" sz="1800" dirty="0" err="1" smtClean="0"/>
              <a:t>dowed</a:t>
            </a:r>
            <a:r>
              <a:rPr lang="en-US" sz="1800" dirty="0" smtClean="0"/>
              <a:t> during the late 80s – 90s  onward, internet service provider companies form. </a:t>
            </a:r>
          </a:p>
          <a:p>
            <a:r>
              <a:rPr lang="en-US" sz="1800" dirty="0" smtClean="0"/>
              <a:t>- Tim Benes – Lee invents the Worldwide Web in 1969 and web browsers become available to the public by 1991. forming the </a:t>
            </a:r>
            <a:r>
              <a:rPr lang="en-US" sz="1800" smtClean="0"/>
              <a:t>modern internet.</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000" dirty="0" smtClean="0"/>
              <a:t>SPNTNIK 1 – Launched in October 4, 1957 in the Kazakh SSR (Kazakhstan) , First artificial Earth satellite.</a:t>
            </a:r>
          </a:p>
          <a:p>
            <a:r>
              <a:rPr lang="en-US" sz="2000" dirty="0" smtClean="0"/>
              <a:t> </a:t>
            </a:r>
            <a:r>
              <a:rPr lang="en-US" sz="2000" dirty="0" smtClean="0"/>
              <a:t>SPNTNIK Crises – Few among the West due to </a:t>
            </a:r>
            <a:r>
              <a:rPr lang="en-US" sz="2000" dirty="0" err="1" smtClean="0"/>
              <a:t>percened</a:t>
            </a:r>
            <a:r>
              <a:rPr lang="en-US" sz="2000" dirty="0" smtClean="0"/>
              <a:t> technological gap between the US and VSSR from the launch of SPNTNIK 1, US saved as it is potential staging point for shift of global </a:t>
            </a:r>
            <a:r>
              <a:rPr lang="en-US" sz="2000" dirty="0" err="1" smtClean="0"/>
              <a:t>polites</a:t>
            </a:r>
            <a:r>
              <a:rPr lang="en-US" sz="2000" dirty="0" smtClean="0"/>
              <a:t> towards communism, and potential Soviet presence in space threatens the US. In response, the US launches series of a initiates to regain technological superiority .</a:t>
            </a:r>
          </a:p>
          <a:p>
            <a:endParaRPr lang="en-US" sz="1800" dirty="0" smtClean="0"/>
          </a:p>
          <a:p>
            <a:pPr>
              <a:buNone/>
            </a:pPr>
            <a:r>
              <a:rPr lang="en-US" sz="1800" dirty="0" smtClean="0"/>
              <a:t> </a:t>
            </a:r>
            <a:r>
              <a:rPr lang="en-US" sz="1800" dirty="0" smtClean="0"/>
              <a:t> </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 NASA formed out of NACA (National Advisory Committee For Aeronautics) to launch satellites. </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447800"/>
            <a:ext cx="8229600" cy="4861560"/>
          </a:xfrm>
        </p:spPr>
        <p:txBody>
          <a:bodyPr>
            <a:normAutofit/>
          </a:bodyPr>
          <a:lstStyle/>
          <a:p>
            <a:r>
              <a:rPr lang="en-US" sz="2000" dirty="0" smtClean="0"/>
              <a:t>- Advanced Research Projects Agency (ARRA) formed in February 7, 1958, agency of the US Department of Defense for development of emerging technologies for use by the military, first focused on space </a:t>
            </a:r>
            <a:r>
              <a:rPr lang="en-US" sz="2000" dirty="0" err="1" smtClean="0"/>
              <a:t>ballsite</a:t>
            </a:r>
            <a:r>
              <a:rPr lang="en-US" sz="2000" dirty="0" smtClean="0"/>
              <a:t> missile defense, and nuclear test detection from 1958 to 1965.</a:t>
            </a:r>
          </a:p>
          <a:p>
            <a:r>
              <a:rPr lang="en-US" sz="2000" dirty="0" smtClean="0"/>
              <a:t>J.C.R </a:t>
            </a:r>
            <a:r>
              <a:rPr lang="en-US" sz="2000" dirty="0" err="1" smtClean="0"/>
              <a:t>Lickliner</a:t>
            </a:r>
            <a:r>
              <a:rPr lang="en-US" sz="2000" dirty="0" smtClean="0"/>
              <a:t> – First director of ARRA, information Processing Techniques Office (IPTC) </a:t>
            </a:r>
            <a:endParaRPr lang="en-US"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000" dirty="0" smtClean="0"/>
              <a:t>- Creator of the concept of the “</a:t>
            </a:r>
            <a:r>
              <a:rPr lang="en-US" sz="2000" dirty="0" err="1" smtClean="0"/>
              <a:t>Intergalatic</a:t>
            </a:r>
            <a:r>
              <a:rPr lang="en-US" sz="2000" dirty="0" smtClean="0"/>
              <a:t> Computer Network,” Imagined as an “Electronic commons open to all”</a:t>
            </a:r>
          </a:p>
          <a:p>
            <a:r>
              <a:rPr lang="en-US" sz="2000" dirty="0" smtClean="0"/>
              <a:t>- Connected Ivan Sutherland </a:t>
            </a:r>
            <a:r>
              <a:rPr lang="en-US" sz="2000" dirty="0" err="1" smtClean="0"/>
              <a:t>Clater</a:t>
            </a:r>
            <a:r>
              <a:rPr lang="en-US" sz="2000" dirty="0" smtClean="0"/>
              <a:t> known as the “father of computer graphics” for his later work and Bob Taylor that the concept was very Important.</a:t>
            </a:r>
            <a:endParaRPr lang="en-US"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000" dirty="0" smtClean="0"/>
              <a:t>Paul </a:t>
            </a:r>
            <a:r>
              <a:rPr lang="en-US" sz="2000" dirty="0" err="1" smtClean="0"/>
              <a:t>Baran</a:t>
            </a:r>
            <a:r>
              <a:rPr lang="en-US" sz="2000" dirty="0" smtClean="0"/>
              <a:t>, after joining RAND (Research and Development) Corporation in 1959, began designing a ‘</a:t>
            </a:r>
            <a:r>
              <a:rPr lang="en-US" sz="2000" dirty="0" err="1" smtClean="0"/>
              <a:t>surrivable</a:t>
            </a:r>
            <a:r>
              <a:rPr lang="en-US" sz="2000" dirty="0" smtClean="0"/>
              <a:t>’ communication between </a:t>
            </a:r>
            <a:r>
              <a:rPr lang="en-US" sz="2000" dirty="0" err="1" smtClean="0"/>
              <a:t>eld</a:t>
            </a:r>
            <a:r>
              <a:rPr lang="en-US" sz="2000" dirty="0" smtClean="0"/>
              <a:t> points while withstanding damage from potential conflict.</a:t>
            </a:r>
          </a:p>
          <a:p>
            <a:r>
              <a:rPr lang="en-US" sz="2000" dirty="0" smtClean="0"/>
              <a:t>Distributed network intended to route around damage due to network connections to move points.</a:t>
            </a:r>
          </a:p>
          <a:p>
            <a:r>
              <a:rPr lang="en-US" sz="2000" dirty="0" err="1" smtClean="0"/>
              <a:t>Pachet</a:t>
            </a:r>
            <a:r>
              <a:rPr lang="en-US" sz="2000" dirty="0" smtClean="0"/>
              <a:t> switching (grouping data that is </a:t>
            </a:r>
            <a:r>
              <a:rPr lang="en-US" sz="2000" dirty="0" err="1" smtClean="0"/>
              <a:t>transitted</a:t>
            </a:r>
            <a:r>
              <a:rPr lang="en-US" sz="2000" dirty="0" smtClean="0"/>
              <a:t> over a digital </a:t>
            </a:r>
            <a:r>
              <a:rPr lang="en-US" sz="2000" dirty="0" err="1" smtClean="0"/>
              <a:t>networl</a:t>
            </a:r>
            <a:r>
              <a:rPr lang="en-US" sz="2000" dirty="0" smtClean="0"/>
              <a:t> into </a:t>
            </a:r>
            <a:r>
              <a:rPr lang="en-US" sz="2000" dirty="0" err="1" smtClean="0"/>
              <a:t>pachets</a:t>
            </a:r>
            <a:r>
              <a:rPr lang="en-US" sz="2000" dirty="0" smtClean="0"/>
              <a:t>) developed by both </a:t>
            </a:r>
            <a:r>
              <a:rPr lang="en-US" sz="2000" dirty="0" err="1" smtClean="0"/>
              <a:t>Baran</a:t>
            </a:r>
            <a:r>
              <a:rPr lang="en-US" sz="2000" dirty="0" smtClean="0"/>
              <a:t> (which he called ‘message blocks’) and British Computer scientist Donald Davies (corner of the modern term ‘</a:t>
            </a:r>
            <a:r>
              <a:rPr lang="en-US" sz="2000" dirty="0" err="1" smtClean="0"/>
              <a:t>pachets</a:t>
            </a:r>
            <a:r>
              <a:rPr lang="en-US" sz="2000" dirty="0" smtClean="0"/>
              <a:t>’) independently of each other.</a:t>
            </a:r>
            <a:endParaRPr lang="en-US"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000" dirty="0" smtClean="0"/>
              <a:t>Sutherland replaced </a:t>
            </a:r>
            <a:r>
              <a:rPr lang="en-US" sz="2000" dirty="0" err="1" smtClean="0"/>
              <a:t>Licklider</a:t>
            </a:r>
            <a:r>
              <a:rPr lang="en-US" sz="2000" dirty="0" smtClean="0"/>
              <a:t> as </a:t>
            </a:r>
            <a:r>
              <a:rPr lang="en-US" sz="2000" dirty="0" err="1" smtClean="0"/>
              <a:t>directon</a:t>
            </a:r>
            <a:r>
              <a:rPr lang="en-US" sz="2000" dirty="0" smtClean="0"/>
              <a:t> of IPTO in 1964, followed by Bob (Robert) Taylor in 1996. Taylor convinces ARPA director Charles M. </a:t>
            </a:r>
            <a:r>
              <a:rPr lang="en-US" sz="2000" dirty="0" err="1" smtClean="0"/>
              <a:t>Hazfeld</a:t>
            </a:r>
            <a:r>
              <a:rPr lang="en-US" sz="2000" dirty="0" smtClean="0"/>
              <a:t> to fund network project in 1966, Taylor hires Larry Lawrence Roberts to become project.</a:t>
            </a:r>
          </a:p>
          <a:p>
            <a:r>
              <a:rPr lang="en-US" sz="2000" dirty="0" smtClean="0"/>
              <a:t>ARPANET created to negate distance between large powerful research </a:t>
            </a:r>
            <a:r>
              <a:rPr lang="en-US" sz="2000" dirty="0" err="1" smtClean="0"/>
              <a:t>compyters</a:t>
            </a:r>
            <a:r>
              <a:rPr lang="en-US" sz="2000" dirty="0" smtClean="0"/>
              <a:t> in the country, net to create a command and control system, this is </a:t>
            </a:r>
            <a:r>
              <a:rPr lang="en-US" sz="2000" dirty="0" err="1" smtClean="0"/>
              <a:t>deheated</a:t>
            </a:r>
            <a:r>
              <a:rPr lang="en-US" sz="2000" dirty="0" smtClean="0"/>
              <a:t> manager.</a:t>
            </a:r>
          </a:p>
          <a:p>
            <a:r>
              <a:rPr lang="en-US" sz="2000" dirty="0" smtClean="0"/>
              <a:t>Wesley A. </a:t>
            </a:r>
            <a:r>
              <a:rPr lang="en-US" sz="2000" dirty="0" err="1" smtClean="0"/>
              <a:t>Clarh</a:t>
            </a:r>
            <a:r>
              <a:rPr lang="en-US" sz="2000" dirty="0" smtClean="0"/>
              <a:t> suggest the idea of using Interface Message Processors to </a:t>
            </a:r>
            <a:r>
              <a:rPr lang="en-US" sz="2000" dirty="0" err="1" smtClean="0"/>
              <a:t>standardee</a:t>
            </a:r>
            <a:r>
              <a:rPr lang="en-US" sz="2000" dirty="0" smtClean="0"/>
              <a:t> the network and reduce load on local computers, becoming the first generation of routers.</a:t>
            </a:r>
            <a:endParaRPr lang="en-US"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000" dirty="0" smtClean="0"/>
              <a:t>Roberts applies Davies idea of </a:t>
            </a:r>
            <a:r>
              <a:rPr lang="en-US" sz="2000" dirty="0" err="1" smtClean="0"/>
              <a:t>pachet</a:t>
            </a:r>
            <a:r>
              <a:rPr lang="en-US" sz="2000" dirty="0" smtClean="0"/>
              <a:t> switching and sought input from </a:t>
            </a:r>
            <a:r>
              <a:rPr lang="en-US" sz="2000" dirty="0" err="1" smtClean="0"/>
              <a:t>Baran</a:t>
            </a:r>
            <a:r>
              <a:rPr lang="en-US" sz="2000" dirty="0" smtClean="0"/>
              <a:t>.</a:t>
            </a:r>
          </a:p>
          <a:p>
            <a:r>
              <a:rPr lang="en-US" sz="2000" dirty="0" smtClean="0"/>
              <a:t>ARPA awards contract to build the network  to BBN (Bolt, </a:t>
            </a:r>
            <a:r>
              <a:rPr lang="en-US" sz="2000" dirty="0" err="1" smtClean="0"/>
              <a:t>Beranek</a:t>
            </a:r>
            <a:r>
              <a:rPr lang="en-US" sz="2000" dirty="0" smtClean="0"/>
              <a:t> and </a:t>
            </a:r>
            <a:r>
              <a:rPr lang="en-US" sz="2000" dirty="0" err="1" smtClean="0"/>
              <a:t>NewMan</a:t>
            </a:r>
            <a:r>
              <a:rPr lang="en-US" sz="2000" dirty="0" smtClean="0"/>
              <a:t>) Inc. on April 7, 1969.</a:t>
            </a:r>
          </a:p>
          <a:p>
            <a:r>
              <a:rPr lang="en-US" sz="2000" dirty="0" smtClean="0"/>
              <a:t>Four IMP, are built and were based in: University Of California, Los Angeles (UCLA), Augmentation Reach Center at Stanford Research Institute, University of California, Santa Barbara (UCSB), University of  Utah School of Computing.</a:t>
            </a:r>
          </a:p>
          <a:p>
            <a:r>
              <a:rPr lang="en-US" sz="2000" dirty="0" smtClean="0"/>
              <a:t>First </a:t>
            </a:r>
            <a:r>
              <a:rPr lang="en-US" sz="2000" dirty="0" err="1" smtClean="0"/>
              <a:t>succesful</a:t>
            </a:r>
            <a:r>
              <a:rPr lang="en-US" sz="2000" dirty="0" smtClean="0"/>
              <a:t> </a:t>
            </a:r>
            <a:r>
              <a:rPr lang="en-US" sz="2000" dirty="0" err="1" smtClean="0"/>
              <a:t>messsage</a:t>
            </a:r>
            <a:r>
              <a:rPr lang="en-US" sz="2000" dirty="0" smtClean="0"/>
              <a:t>  on ARPANET sent on October 29,1969 at 10:30 pm.</a:t>
            </a:r>
          </a:p>
          <a:p>
            <a:endParaRPr lang="en-US" sz="2000" dirty="0" smtClean="0"/>
          </a:p>
          <a:p>
            <a:endParaRPr lang="en-US"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GROWTH OF ARPANET</a:t>
            </a:r>
            <a:endParaRPr lang="en-US" dirty="0"/>
          </a:p>
        </p:txBody>
      </p:sp>
      <p:sp>
        <p:nvSpPr>
          <p:cNvPr id="3" name="Content Placeholder 2"/>
          <p:cNvSpPr>
            <a:spLocks noGrp="1"/>
          </p:cNvSpPr>
          <p:nvPr>
            <p:ph idx="1"/>
          </p:nvPr>
        </p:nvSpPr>
        <p:spPr/>
        <p:txBody>
          <a:bodyPr>
            <a:normAutofit/>
          </a:bodyPr>
          <a:lstStyle/>
          <a:p>
            <a:r>
              <a:rPr lang="en-US" sz="1800" dirty="0" smtClean="0"/>
              <a:t>IMP at BBM in Cambridge, </a:t>
            </a:r>
            <a:r>
              <a:rPr lang="en-US" sz="1800" dirty="0" err="1" smtClean="0"/>
              <a:t>Massachusets</a:t>
            </a:r>
            <a:r>
              <a:rPr lang="en-US" sz="1800" dirty="0" smtClean="0"/>
              <a:t> connected in March 1970.</a:t>
            </a:r>
          </a:p>
          <a:p>
            <a:r>
              <a:rPr lang="en-US" sz="1800" dirty="0" smtClean="0"/>
              <a:t>9 IMPS by June 1970</a:t>
            </a:r>
          </a:p>
          <a:p>
            <a:r>
              <a:rPr lang="en-US" sz="1800" dirty="0" smtClean="0"/>
              <a:t>13 by December 1970</a:t>
            </a:r>
          </a:p>
          <a:p>
            <a:r>
              <a:rPr lang="en-US" sz="1800" dirty="0" smtClean="0"/>
              <a:t>18 by September 1971</a:t>
            </a:r>
          </a:p>
          <a:p>
            <a:r>
              <a:rPr lang="en-US" sz="1800" dirty="0" smtClean="0"/>
              <a:t>29 by August 1952</a:t>
            </a:r>
          </a:p>
          <a:p>
            <a:r>
              <a:rPr lang="en-US" sz="1800" dirty="0" smtClean="0"/>
              <a:t>40 by September 1973</a:t>
            </a:r>
          </a:p>
          <a:p>
            <a:r>
              <a:rPr lang="en-US" sz="1800" dirty="0" smtClean="0"/>
              <a:t>46 by June 1974</a:t>
            </a:r>
          </a:p>
          <a:p>
            <a:r>
              <a:rPr lang="en-US" sz="1800" dirty="0" smtClean="0"/>
              <a:t>57 by June 1975</a:t>
            </a:r>
          </a:p>
          <a:p>
            <a:r>
              <a:rPr lang="en-US" sz="1800" dirty="0" smtClean="0"/>
              <a:t>ARPANET </a:t>
            </a:r>
            <a:r>
              <a:rPr lang="en-US" sz="1800" dirty="0" err="1" smtClean="0"/>
              <a:t>decomissned</a:t>
            </a:r>
            <a:r>
              <a:rPr lang="en-US" sz="1800" dirty="0" smtClean="0"/>
              <a:t> in 1989</a:t>
            </a:r>
            <a:endParaRPr lang="en-US" sz="18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167</TotalTime>
  <Words>670</Words>
  <Application>Microsoft Office PowerPoint</Application>
  <PresentationFormat>On-screen Show (4:3)</PresentationFormat>
  <Paragraphs>36</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Apex</vt:lpstr>
      <vt:lpstr>Internet</vt:lpstr>
      <vt:lpstr>Slide 2</vt:lpstr>
      <vt:lpstr>Slide 3</vt:lpstr>
      <vt:lpstr>Slide 4</vt:lpstr>
      <vt:lpstr>Slide 5</vt:lpstr>
      <vt:lpstr>Slide 6</vt:lpstr>
      <vt:lpstr>Slide 7</vt:lpstr>
      <vt:lpstr>Slide 8</vt:lpstr>
      <vt:lpstr>GROWTH OF ARPANET</vt:lpstr>
      <vt:lpstr>Later history: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Internet</dc:title>
  <dc:creator>Chrisca</dc:creator>
  <cp:lastModifiedBy>Chrisca</cp:lastModifiedBy>
  <cp:revision>17</cp:revision>
  <dcterms:created xsi:type="dcterms:W3CDTF">2019-07-04T07:32:21Z</dcterms:created>
  <dcterms:modified xsi:type="dcterms:W3CDTF">2019-07-04T10:19:50Z</dcterms:modified>
</cp:coreProperties>
</file>